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31" r:id="rId2"/>
    <p:sldId id="332" r:id="rId3"/>
    <p:sldId id="533" r:id="rId4"/>
    <p:sldId id="534" r:id="rId5"/>
    <p:sldId id="535" r:id="rId6"/>
    <p:sldId id="536" r:id="rId7"/>
    <p:sldId id="334" r:id="rId8"/>
    <p:sldId id="537" r:id="rId9"/>
    <p:sldId id="538" r:id="rId10"/>
    <p:sldId id="539" r:id="rId11"/>
    <p:sldId id="540" r:id="rId12"/>
    <p:sldId id="541" r:id="rId13"/>
    <p:sldId id="825" r:id="rId14"/>
    <p:sldId id="826" r:id="rId15"/>
    <p:sldId id="827" r:id="rId16"/>
    <p:sldId id="542" r:id="rId17"/>
    <p:sldId id="543" r:id="rId18"/>
    <p:sldId id="756" r:id="rId19"/>
    <p:sldId id="371" r:id="rId20"/>
    <p:sldId id="374" r:id="rId21"/>
    <p:sldId id="802" r:id="rId22"/>
    <p:sldId id="792" r:id="rId23"/>
    <p:sldId id="805" r:id="rId24"/>
    <p:sldId id="794" r:id="rId25"/>
    <p:sldId id="797" r:id="rId26"/>
    <p:sldId id="828" r:id="rId27"/>
    <p:sldId id="829" r:id="rId28"/>
    <p:sldId id="318" r:id="rId29"/>
    <p:sldId id="340" r:id="rId30"/>
    <p:sldId id="317" r:id="rId31"/>
    <p:sldId id="314" r:id="rId32"/>
    <p:sldId id="315"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0139" autoAdjust="0"/>
  </p:normalViewPr>
  <p:slideViewPr>
    <p:cSldViewPr>
      <p:cViewPr varScale="1">
        <p:scale>
          <a:sx n="77" d="100"/>
          <a:sy n="77" d="100"/>
        </p:scale>
        <p:origin x="840"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12-10-2022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2T05:50:47.691"/>
    </inkml:context>
    <inkml:brush xml:id="br0">
      <inkml:brushProperty name="width" value="0.05292" units="cm"/>
      <inkml:brushProperty name="height" value="0.05292" units="cm"/>
      <inkml:brushProperty name="color" value="#FF0000"/>
    </inkml:brush>
  </inkml:definitions>
  <inkml:trace contextRef="#ctx0" brushRef="#br0">26422 14270 0,'18'0'0,"-36"0"0,53-18 32,-35 1-32,18 17 15,-18 17 16,0 1-15,0-1 0,17 54-1,1 0 1,53 17 0,17 0 15,71-17-16,-1-36 1,-69 0-16,140 0 16,141 18-1,-140-35 1,87 17 0,-52-35-1,-36 0 1,-159-17-16,19 17 15,210-71 1,-105 0 0,-88 36-1,-35-18 1,-54 36 15,1-19-15,-36 19-1,1 17 1,-1 0 31,1-18-16</inkml:trace>
  <inkml:trace contextRef="#ctx0" brushRef="#br0" timeOffset="390.67">29262 14393 0,'-18'0'31,"36"18"-15,17-18-1,0 0 1,89 18 15,-89-1-31,0-17 0,18 18 16,-18 35 15,-35-18-15,0-17-16,-35 35 15,17 17 17,-17-17-17,35-35-15</inkml:trace>
  <inkml:trace contextRef="#ctx0" brushRef="#br0" timeOffset="1958.04">30038 13952 0,'0'-17'0,"0"34"0,17-34 32,-17-1-17,18 18 1,-36-18 15,1 18-15,-19 0-1,19 0 17,34 0-17,19 0-15,34 0 32,-17 0-32,53-17 15,141-1 16,-212 1-31,-17-1 16,-53 18 0,-1-18-1</inkml:trace>
  <inkml:trace contextRef="#ctx0" brushRef="#br0" timeOffset="2325.17">30373 13847 0,'-18'70'31,"18"-35"-31,0 54 31,0-37-31,0-16 16,0 52 0,18-53-1,-18-17 1,0-36 15,-18 1-15,18-1-16,-35 0 15,-53-17 1,35 17 0,0 18-1,0 36 1,35 17-1,18-18 1,36-18 0</inkml:trace>
  <inkml:trace contextRef="#ctx0" brushRef="#br0" timeOffset="2758.31">30690 14076 0,'0'0'0,"-35"-18"31,17 18-31,-17 0 16,18 0-1,-1 18 1,0-1 15,18 1-31,0 17 16,36-17 15,-19-18-15,18 0-1,-17-18 1,-18 1-1,18-1 1,-1 36 15,-17-1-15,0 1-16,0 53 31,18-54-31</inkml:trace>
  <inkml:trace contextRef="#ctx0" brushRef="#br0" timeOffset="3141.73">30831 14129 0,'0'0'0,"0"-36"31,18 19-15,-18 34-1,0 1 1,18 0-16,-18 17 16,17 18 15,1-53-31,0 0 31,-1-53-15,19 0-1,-19 18 1,-17 17-16,18-17 31,-18 53-15,0 34 15,0-34-15</inkml:trace>
  <inkml:trace contextRef="#ctx0" brushRef="#br0" timeOffset="3614.9">31290 14076 0,'0'0'0,"35"-53"31,-35 35-15,-17 18 0,-19 0-1,-17 36 17,36-19-17,17 18 1,0-17-1,35-18 1,-17-18 0,-1 1-1,19-1 1,-19-17 0,-17 0-1,18 35 1,-18 17-1,18 19 1,-1 34 0,1-35-1,-18-17 1,35 0 0</inkml:trace>
  <inkml:trace contextRef="#ctx0" brushRef="#br0" timeOffset="3992.5">31731 13988 0,'-18'0'31,"36"0"0,0-18-31,-1 18 16,36 0 0,-18-18-1,-17 18 1,0 0-16</inkml:trace>
  <inkml:trace contextRef="#ctx0" brushRef="#br0" timeOffset="4479.43">32278 13882 0,'0'-18'16,"-18"18"-1,18-17 1,-18 17-16,1-18 16,-18 18-1,-1 18 16,19-18-31,-1 35 32,18 0-32,35-17 31,53 17-15,-17-17-1,-36-1 1,-35 1-1,-53 17 1,0-17 0,1-1-1,34-17 1</inkml:trace>
  <inkml:trace contextRef="#ctx0" brushRef="#br0" timeOffset="4760.85">32507 13899 0,'0'18'16,"0"0"15,0 35-15,0-36-1,0 1-15,0 35 16,0-18 0</inkml:trace>
  <inkml:trace contextRef="#ctx0" brushRef="#br0" timeOffset="5029.54">32489 13864 0,'-17'-17'15,"17"-1"1,0 0-1,17 18 1,36 0 0,0 18-1,-17 0 1,-19-1-16,1 1 16,-53 17-1,-18 0 1</inkml:trace>
  <inkml:trace contextRef="#ctx0" brushRef="#br0" timeOffset="5959.7">30179 14482 0,'0'0'0,"-18"0"0,18 17 31,0 18-31,0 18 16,0 88-1,0-52 1,0-72 0,0 19-16</inkml:trace>
  <inkml:trace contextRef="#ctx0" brushRef="#br0" timeOffset="6362.23">30126 14499 0,'0'0'0,"0"-35"31,0 17-15,18 54 0,52 87-1,-35-88-15,-17 1 16,53 16-1,52 37 1,-88-72 0,1-52-1,-36-36 1,-18 1 0,-17-36-1,-1 18 1,19 70-1,-19 71 17,36 35-17,0-70 1,0 17-16</inkml:trace>
  <inkml:trace contextRef="#ctx0" brushRef="#br0" timeOffset="6743.43">30726 14711 0,'17'-18'16,"-34"1"-1,-1 17 1,0 17-16,1 1 15,17 17 1,0-17 0,17 17-1,19 0 1,17-35 0,-18-17-1,0-54 16,-35 53-31,0-34 16,-35 34 0,0 0-1,17 36 1,18 0 0</inkml:trace>
  <inkml:trace contextRef="#ctx0" brushRef="#br0" timeOffset="7209.94">31131 14764 0,'0'0'0,"18"0"0,-18-18 16,-18 0-1,-35-17 1,-17 18-1,35 17 1,-1 35 15,36-18-31,0 1 0,0 0 16,36 17 0,16-35-1,-16-18 1,-1-35-1,-17 18 1,-18-53 15,0 35-15,0 0 0,-18 71-1,18 52 1,0-17-1,0 88 17,0-123-32,18 0 15</inkml:trace>
  <inkml:trace contextRef="#ctx0" brushRef="#br0" timeOffset="7581.32">31237 14693 0,'-18'0'32,"18"18"-17,18-18 1,0 0 0,52 0-1,-34-18 1,16 1-1,-34-19 1,-18 19 0,-70-54 15,34 71-31,-17 0 16,18 35-1,17 54 1,36-19-1,53 1 1,-18-71 0</inkml:trace>
  <inkml:trace contextRef="#ctx0" brushRef="#br0" timeOffset="7832.09">31660 14658 0,'-17'0'32,"17"18"-32,17-18 15,19 0 1,17 0-1,-18 0 1,-17 0 0,34 0-16</inkml:trace>
  <inkml:trace contextRef="#ctx0" brushRef="#br0" timeOffset="8344.19">32207 14429 0,'0'0'0,"0"-18"16,-17 18-1,-1 0-15,-17-18 16,-1 18 0,-34 18-1,52 17 1,18 1 0,35 16-1,1-16 1,17-19-1,-18 1 1,-17-18 0,-36 0-1,-35 0 1,18 18 0,-1 17-1,36-17 1,18 52-1,17-35 1,54 1 15,-19-36-31</inkml:trace>
  <inkml:trace contextRef="#ctx0" brushRef="#br0" timeOffset="8564.16">32313 14570 0,'-18'-18'0,"36"36"0,-36-18 31,18 17-15,18-17-16,0 18 0,35 35 15,0-18 1,-36-17 15,1-18-31</inkml:trace>
  <inkml:trace contextRef="#ctx0" brushRef="#br0" timeOffset="8743.96">32437 14587 0,'0'0'0,"-18"18"31,18 0-15,-18-1-16,1 36 16,17 18 15,0-18-31</inkml:trace>
  <inkml:trace contextRef="#ctx0" brushRef="#br0" timeOffset="9531.35">32401 15205 0,'0'-18'0,"0"36"0,18-71 0,-18 18 32,-18-18-17,1 35 1,-1 18-16,-17 0 15,-54 53 1,54-18 0,35 18-1,35 18 17,1-71-32,-1 17 0,71 1 15,-36-36 1</inkml:trace>
  <inkml:trace contextRef="#ctx0" brushRef="#br0" timeOffset="10016.4">32631 15028 0,'-18'0'16,"18"18"0,0 0-1,0-1 1,0 1-16,-18 35 31,18-18-31,0-17 16,0-1-1,0-34 17,0-19-17,0 19 1,0-54 0,18 1-1,17-1 1,0 53-1,1 54 17,-19 17-32,1 17 15,0-17 1,17 35 15,-17-52-15</inkml:trace>
  <inkml:trace contextRef="#ctx0" brushRef="#br0" timeOffset="10213.32">32754 15169 0,'0'0'0,"-18"0"31,36 0-16,35-17 1,-18-1 0,-17 18-16</inkml:trace>
  <inkml:trace contextRef="#ctx0" brushRef="#br0" timeOffset="10647.28">32966 14993 0,'0'0'0,"0"-18"0,-18 1 32,18 34-17,0 1 1,0 17 0,18 36-1,-18-36 1,17 18-1,1 0 17,-36-71-17,1-17 1,-1-35 0,0-19-1,36 36 1,17 0-1,36 53 1,-1 53 15,-34 18-15,-54-18 0,-35-18-1,18-35-15</inkml:trace>
  <inkml:trace contextRef="#ctx0" brushRef="#br0" timeOffset="15513.94">18379 13723 0,'-18'-18'16,"36"36"-16,-53-36 0,52 18 62,1 0-46,35 0-16,53 0 15,105-35 1,-52 17 0,70-17-1,-140 18 1,-19-1 0,-88 0-1</inkml:trace>
  <inkml:trace contextRef="#ctx0" brushRef="#br0" timeOffset="15850.23">18538 13758 0,'0'0'0,"-18"0"0,0 0 0,18 18 32,18-18-32,53 0 31,-36 0-31,71-18 15,35 1 1,106-19 0,-53 1-1,-88 17 1</inkml:trace>
  <inkml:trace contextRef="#ctx0" brushRef="#br0" timeOffset="18249.79">21483 12859 0,'18'0'15,"-18"17"17,18-17-17,-18 18 1,17-18-16,-17 18 15,0-1-15,35 1 16,-17 17 0,0 0-1,-1-17 1,1 0 0,0-54 15,-18 19-31,17-1 15,19-52-15,52-71 16,-18 35 0,54-53-1,-1 53 1,-52 71 0</inkml:trace>
  <inkml:trace contextRef="#ctx0" brushRef="#br0" timeOffset="22584.44">26104 12912 0,'0'0'15,"0"-53"17,18 53-32,35-124 31,0-34-15,17-1-1,72-194 1,-19 71-1,106-177 1,18 36 15,35-18-15,-246 370 0,17 1-16,0-89 15,-53 124 1,0 17-1,-18 0 1,18 54 0</inkml:trace>
  <inkml:trace contextRef="#ctx0" brushRef="#br0" timeOffset="23270.26">27180 10213 0,'0'-18'62,"18"18"-62,0-17 16,-1-1-1,1 0-15,35-17 16,70-35 0,-52 52-1,-1-17 1,-34 17-1,-19 18 1,1 35 0,0 18-1,-1 18 1,-17-54 0,35 89-1,-17-35-15</inkml:trace>
  <inkml:trace contextRef="#ctx0" brushRef="#br0" timeOffset="25555.76">27586 9102 0,'18'0'0,"17"-18"32,-35 0-17,-18 18 1,1 0-16,-36 36 15,0-19 1,-35 54 0,35 17 15,53-53-31,0 36 16,35-18-1,71 0 1,17-36-1,1-34 1</inkml:trace>
  <inkml:trace contextRef="#ctx0" brushRef="#br0" timeOffset="25737.89">27498 9313 0,'0'0'0,"-35"0"15,17 0-15,36 0 16,52 0 0,18-17 15,-35 17-31</inkml:trace>
  <inkml:trace contextRef="#ctx0" brushRef="#br0" timeOffset="26183.95">27921 9155 0,'-17'-18'16,"34"36"-16,-34-54 0,-1 19 16,18 34-1,0 1 1,35 52 15,-35-52-31,18 0 0,17 17 16,18-17 15,18-36-15,-54 18-1,36-71 1,-35 36-1,17-35 17,-35 52-32,0 36 15,-18 105 17,18-35-32,0 1 15,-17 16 1,17-34-1,0-53 1</inkml:trace>
  <inkml:trace contextRef="#ctx0" brushRef="#br0" timeOffset="26851.92">28362 8784 0,'-18'-17'0,"36"34"0,-53-52 0,17 35 16,1-18-16,-36-17 15,-106 0 17,35 17-32,-123 36 31,53-1-15,-70 54-1,17 88 1,159-54-1,-18 107 17,106-159-32,70 106 15,89 0 1,71-18 0,-36-71-1,105 1 1,1-71-1,-35-71 1,-18-88 15,-53-52-15,-106 52 0,-53-88-1,-70 35 1,-124 54-1,-194-19 17,283 177-32,-71 0 15,0 18 1</inkml:trace>
  <inkml:trace contextRef="#ctx0" brushRef="#br0" timeOffset="70221.22">12911 9895 0,'0'-17'16,"0"34"-16,18-34 15,17 17 1,141-18 0,1-17-1,-71 17-15,123-17 16,106 0-1,-70 17 1,-124 18 15,-106 18-15</inkml:trace>
  <inkml:trace contextRef="#ctx0" brushRef="#br0" timeOffset="70533.44">13246 10019 0,'0'0'0,"-17"18"0,-1-1 16,36-17-1,52 0 1,-17-17 0,176-19-1,1 1-15,158-36 32,-53 18-17,-194 36 1,-88-1-16</inkml:trace>
  <inkml:trace contextRef="#ctx0" brushRef="#br0" timeOffset="72819.67">18485 4075 0,'0'0'0,"-18"-89"16,0 54-16,-17-18 15,-35-53 1,-19 36-1,54 35-15,-106-18 16,-106 17 0,-70 19-1,-54 70 1,-52 52 0,123 1-1,-158 71 1,193-72-1,-70 72 1,-18 193 15,300-282-15,-17 107 0,70 193-1,52-230 1,90 54-1,69 17 1,-17-70 0,159 53-1,247-36 1,-265-141 0,194-17-1,0-36 16,-211-17-31,158-88 16,-70-89 15,-107-88-15,-158 53 0,-17-194-1,-106-17 1,-71 175-1,-230-87 1,-334 123 0</inkml:trace>
  <inkml:trace contextRef="#ctx0" brushRef="#br0" timeOffset="77486.92">18749 12665 0,'0'0'16,"18"-18"-16,0 0 0,35-34 15,-53 34 1,0-17-16,-18-18 31,-53 35-15,-52 0 0,17 18-1,35 0-15,-87 0 16,-124 36-1,-18 17 1,106-18 0,-106 18 15,159 0-15,70-18-16,-17 18 15,53-18 1,-18 36-1,17-1 17,19 36-17,-1-18 1,18 71 0,0 17-1,18 71 16,-1-105-31,1-19 16,0 71 0,-18 35-1,-53 1 1,18-1 0,-1-88-1,72 141 16,-19-246-31,18 69 32,18 36-17,-17 159 17,-54-247-32,18 124 15,-18-89 1,18 18-1,0-36 1,0-34 0,0-1-1,0 18 1,0 0 0,0 0-1,18-18 16,0-18-31,123 1 32,-106-18-17,18 0-15,70 0 16,19-18 0,87 1-1,35-1 1,36-17-1,53 0 1,194 17 15,-406 18-31,300-18 16,159 1 15,-477 17-31,71-18 16,106 18 15,-36-18-15,1 1-1,-106 17 1,70-35 0,0 17-1,-35-17 1,-17-1-1,-54 1 1,-52 0 0,35-1-1,-1 1 1,-52 18 0,18-36-1,-18-36 16,-18-87-15,-17 123 0,-18-159-1,-36 18 1,36 124-16,-35-89 16,18 36-1,-36-107 1,17 54-1,-34-230 17,70 336-32,-18 17 15,18-35-15,-35-1 16,-18-69 15,18 69-31,-18-52 31,35 53-15,-52-53 0,34 71-1,-17-19 1,1-17 15,52 71-31,0-18 16,0-17-1,0-1 1,-18 1 15,0 70-31,18-36 16,-17 1 0,17 0-1,-18-18 16,0 18-15,-17-1 0,0 19-1,-1-1 1,-16 0 0,-1 1-1,-141-1 16,141 18-31,-53 0 16,-106 0 0,36 0-1,-18 0 1,70 18 0,36-18-16,-176 17 31,52-17-31,-123 18 15,35-18 17,141 0-17,-52-18 1,52 18 0,0-17-1,106 17-15,-35 0 16,-18 0-1,-17 0 1,-18 17 0,35 1-1,18-18 1,-71 35 15,124-35-31,-36 0 31,18-17-15,35 17 0,1 0-1,34 0 1</inkml:trace>
  <inkml:trace contextRef="#ctx0" brushRef="#br0" timeOffset="78322.07">19543 12241 0,'0'0'0,"-18"-53"31,1 18-16,17 53 32,17 70-31,1 71 0,-18-124-1,0 36 1,-18-54-1,-35-17 1,18-35-16</inkml:trace>
  <inkml:trace contextRef="#ctx0" brushRef="#br0" timeOffset="80387.07">19755 10654 0,'-18'0'0,"36"0"0,-18 0 31,17 0-31,19 0 16,105 0-1,53-18 1,53 18 0,-106 0-1,35 0 1,-88 0 0,-70 0-1</inkml:trace>
  <inkml:trace contextRef="#ctx0" brushRef="#br0" timeOffset="80671.02">19843 10883 0,'-18'18'15,"36"-18"1,0 0-16,87-18 16,-69 1-16,87-1 15,18 0 1,71 1 0,-53-1-1,-71 18 1,-71 0-1</inkml:trace>
  <inkml:trace contextRef="#ctx0" brushRef="#br0" timeOffset="81206.07">22630 10672 0,'17'0'16,"-34"0"-16,52-18 16,0 18-16,1-18 0,69 18 15,-52-17 1,71-1-1,123 18 1,-159 0 0,-35 0-1</inkml:trace>
  <inkml:trace contextRef="#ctx0" brushRef="#br0" timeOffset="81408.27">22788 10848 0,'0'0'0,"18"18"31,35-36-15,-18 0-16,18 18 0,-18-17 15,71-19-15,53 19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50604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10/12/2022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tif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4.png"/><Relationship Id="rId4" Type="http://schemas.openxmlformats.org/officeDocument/2006/relationships/image" Target="../media/image44.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9.jpg"/><Relationship Id="rId7" Type="http://schemas.openxmlformats.org/officeDocument/2006/relationships/image" Target="../media/image5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03</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latin typeface="Cooper Black" panose="0208090404030B020404" pitchFamily="18" charset="0"/>
              </a:rPr>
              <a:t>Create OData Service ( Business Service )</a:t>
            </a: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03</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932697"/>
            <a:ext cx="7962085" cy="3370090"/>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29F3346-5BF0-7398-21F6-653C8BE9BC11}"/>
                  </a:ext>
                </a:extLst>
              </p14:cNvPr>
              <p14:cNvContentPartPr/>
              <p14:nvPr/>
            </p14:nvContentPartPr>
            <p14:xfrm>
              <a:off x="4647960" y="1289160"/>
              <a:ext cx="7290000" cy="4705560"/>
            </p14:xfrm>
          </p:contentPart>
        </mc:Choice>
        <mc:Fallback>
          <p:pic>
            <p:nvPicPr>
              <p:cNvPr id="2" name="Ink 1">
                <a:extLst>
                  <a:ext uri="{FF2B5EF4-FFF2-40B4-BE49-F238E27FC236}">
                    <a16:creationId xmlns:a16="http://schemas.microsoft.com/office/drawing/2014/main" id="{629F3346-5BF0-7398-21F6-653C8BE9BC11}"/>
                  </a:ext>
                </a:extLst>
              </p:cNvPr>
              <p:cNvPicPr/>
              <p:nvPr/>
            </p:nvPicPr>
            <p:blipFill>
              <a:blip r:embed="rId5"/>
              <a:stretch>
                <a:fillRect/>
              </a:stretch>
            </p:blipFill>
            <p:spPr>
              <a:xfrm>
                <a:off x="4638600" y="1279800"/>
                <a:ext cx="7308720" cy="4724280"/>
              </a:xfrm>
              <a:prstGeom prst="rect">
                <a:avLst/>
              </a:prstGeom>
            </p:spPr>
          </p:pic>
        </mc:Fallback>
      </mc:AlternateContent>
    </p:spTree>
    <p:extLst>
      <p:ext uri="{BB962C8B-B14F-4D97-AF65-F5344CB8AC3E}">
        <p14:creationId xmlns:p14="http://schemas.microsoft.com/office/powerpoint/2010/main" val="397328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r>
              <a:rPr lang="en-US" dirty="0"/>
              <a:t>When we develop CDS views, we can put many annotations inside CDS. But when we looking forward to develop a UI application, we want @UI annotations. By putting these UI annotations directly inside CDS, we are </a:t>
            </a:r>
            <a:r>
              <a:rPr lang="en-US"/>
              <a:t>talking risk.</a:t>
            </a:r>
          </a:p>
        </p:txBody>
      </p:sp>
    </p:spTree>
    <p:extLst>
      <p:ext uri="{BB962C8B-B14F-4D97-AF65-F5344CB8AC3E}">
        <p14:creationId xmlns:p14="http://schemas.microsoft.com/office/powerpoint/2010/main" val="2075417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  </a:t>
            </a:r>
            <a:r>
              <a:rPr lang="en-US" sz="1800" kern="0" dirty="0">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03</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10368</TotalTime>
  <Words>1426</Words>
  <Application>Microsoft Office PowerPoint</Application>
  <PresentationFormat>Custom</PresentationFormat>
  <Paragraphs>226</Paragraphs>
  <Slides>32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305</cp:revision>
  <dcterms:created xsi:type="dcterms:W3CDTF">2013-09-12T13:05:01Z</dcterms:created>
  <dcterms:modified xsi:type="dcterms:W3CDTF">2022-10-12T07:29:45Z</dcterms:modified>
</cp:coreProperties>
</file>